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0BF0C7-88C0-402B-8546-A5445D1B6780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211DA3-5D6F-4825-892D-699C1F6005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57200"/>
            <a:ext cx="7406640" cy="147218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Embedding Quotes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quotations into own text without awkward gaps and jerks.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Aim for a seamless texture as you move from your analysis to the ideas of others and back again.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r>
              <a:rPr lang="en-US" dirty="0" smtClean="0"/>
              <a:t>Simple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Quotation at the beginning of a sentence:</a:t>
            </a:r>
          </a:p>
          <a:p>
            <a:pPr lvl="1"/>
            <a:r>
              <a:rPr lang="en-US" dirty="0" smtClean="0"/>
              <a:t>“Trouble with mice is you always kill ‘</a:t>
            </a:r>
            <a:r>
              <a:rPr lang="en-US" dirty="0" err="1" smtClean="0"/>
              <a:t>em</a:t>
            </a:r>
            <a:r>
              <a:rPr lang="en-US" dirty="0" smtClean="0"/>
              <a:t>,” George states in an attempt to make </a:t>
            </a:r>
            <a:r>
              <a:rPr lang="en-US" dirty="0" err="1" smtClean="0"/>
              <a:t>Lennie</a:t>
            </a:r>
            <a:r>
              <a:rPr lang="en-US" dirty="0" smtClean="0"/>
              <a:t> understand why he can’t keep the mouse (Steinbeck 20).</a:t>
            </a:r>
          </a:p>
          <a:p>
            <a:r>
              <a:rPr lang="en-US" dirty="0" smtClean="0"/>
              <a:t>Quotation in the middle of the sentence:</a:t>
            </a:r>
          </a:p>
          <a:p>
            <a:pPr lvl="1"/>
            <a:r>
              <a:rPr lang="en-US" dirty="0" smtClean="0"/>
              <a:t>Candy declares that he “shouldn’t ought to of let no stranger shoot [his] dog” because he feels he should have done it himself (Steinbeck 84).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Quotation at the end of a sentence: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800" dirty="0" smtClean="0"/>
              <a:t>When comforting </a:t>
            </a:r>
            <a:r>
              <a:rPr lang="en-US" sz="2800" dirty="0" err="1" smtClean="0"/>
              <a:t>Lennie</a:t>
            </a:r>
            <a:r>
              <a:rPr lang="en-US" sz="2800" dirty="0" smtClean="0"/>
              <a:t>, George details their dreams of owning a farm and “living </a:t>
            </a:r>
            <a:r>
              <a:rPr lang="en-US" sz="2800" dirty="0" err="1" smtClean="0"/>
              <a:t>offa</a:t>
            </a:r>
            <a:r>
              <a:rPr lang="en-US" sz="2800" dirty="0" smtClean="0"/>
              <a:t> the </a:t>
            </a:r>
            <a:r>
              <a:rPr lang="en-US" sz="2800" dirty="0" err="1" smtClean="0"/>
              <a:t>fatta</a:t>
            </a:r>
            <a:r>
              <a:rPr lang="en-US" sz="2800" dirty="0" smtClean="0"/>
              <a:t> the </a:t>
            </a:r>
            <a:r>
              <a:rPr lang="en-US" sz="2800" dirty="0" err="1" smtClean="0"/>
              <a:t>lan</a:t>
            </a:r>
            <a:r>
              <a:rPr lang="en-US" sz="2800" dirty="0" smtClean="0"/>
              <a:t>’” (Steinbeck 145).</a:t>
            </a:r>
          </a:p>
          <a:p>
            <a:r>
              <a:rPr lang="en-US" dirty="0" smtClean="0"/>
              <a:t>Quotation divided by your own words:</a:t>
            </a:r>
          </a:p>
          <a:p>
            <a:pPr lvl="1"/>
            <a:r>
              <a:rPr lang="en-US" dirty="0" smtClean="0"/>
              <a:t>“Maybe </a:t>
            </a:r>
            <a:r>
              <a:rPr lang="en-US" dirty="0" err="1" smtClean="0"/>
              <a:t>ever’body</a:t>
            </a:r>
            <a:r>
              <a:rPr lang="en-US" dirty="0" smtClean="0"/>
              <a:t> in the whole damn world,” Slim mused, “is scared of each other” (Steinbeck 132).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178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Embedding Quotes</vt:lpstr>
      <vt:lpstr>Purpose</vt:lpstr>
      <vt:lpstr>Simple Patterns</vt:lpstr>
      <vt:lpstr>Simple Patterns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Quotes</dc:title>
  <dc:creator>PeterMegan</dc:creator>
  <cp:lastModifiedBy>kzolp</cp:lastModifiedBy>
  <cp:revision>4</cp:revision>
  <dcterms:created xsi:type="dcterms:W3CDTF">2015-01-15T02:55:51Z</dcterms:created>
  <dcterms:modified xsi:type="dcterms:W3CDTF">2015-01-15T12:52:41Z</dcterms:modified>
</cp:coreProperties>
</file>